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9" r:id="rId4"/>
    <p:sldId id="260" r:id="rId5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9B6D-0C42-384A-9351-2EB87C707B5E}" type="datetimeFigureOut">
              <a:rPr lang="ja-JP" altLang="en-US" smtClean="0"/>
              <a:pPr/>
              <a:t>2021/4/5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EDCB7-EC8B-E344-84D6-A3A77CCC7AE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680B115-B6BD-484A-9E66-86991F692241}"/>
              </a:ext>
            </a:extLst>
          </p:cNvPr>
          <p:cNvSpPr/>
          <p:nvPr/>
        </p:nvSpPr>
        <p:spPr>
          <a:xfrm>
            <a:off x="1148156" y="1560670"/>
            <a:ext cx="6985191" cy="4620126"/>
          </a:xfrm>
          <a:prstGeom prst="rect">
            <a:avLst/>
          </a:prstGeom>
          <a:solidFill>
            <a:srgbClr val="00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" y="5269433"/>
            <a:ext cx="9096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</a:rPr>
              <a:t>利益相反の有無：　無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96901"/>
            <a:ext cx="9001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学術集会口演発表で申告すべき</a:t>
            </a:r>
            <a:r>
              <a:rPr lang="en-US" altLang="ja-JP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状態がない場合</a:t>
            </a:r>
          </a:p>
        </p:txBody>
      </p:sp>
      <p:sp>
        <p:nvSpPr>
          <p:cNvPr id="9" name="Rectangle 1026">
            <a:extLst>
              <a:ext uri="{FF2B5EF4-FFF2-40B4-BE49-F238E27FC236}">
                <a16:creationId xmlns:a16="http://schemas.microsoft.com/office/drawing/2014/main" id="{66E427A3-70D2-4CDF-ADA8-73D7EC038546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2247441"/>
            <a:ext cx="8839200" cy="221738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演題名：</a:t>
            </a:r>
            <a:endParaRPr lang="en-US" altLang="ja-JP" sz="4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所属：</a:t>
            </a:r>
          </a:p>
        </p:txBody>
      </p:sp>
    </p:spTree>
    <p:extLst>
      <p:ext uri="{BB962C8B-B14F-4D97-AF65-F5344CB8AC3E}">
        <p14:creationId xmlns:p14="http://schemas.microsoft.com/office/powerpoint/2010/main" val="1019957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9636F790-D5F8-433D-BE21-FE553483BBE6}"/>
              </a:ext>
            </a:extLst>
          </p:cNvPr>
          <p:cNvSpPr/>
          <p:nvPr/>
        </p:nvSpPr>
        <p:spPr>
          <a:xfrm>
            <a:off x="1148156" y="1560670"/>
            <a:ext cx="6985191" cy="4620126"/>
          </a:xfrm>
          <a:prstGeom prst="rect">
            <a:avLst/>
          </a:prstGeom>
          <a:solidFill>
            <a:srgbClr val="00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048C9EB-23E5-4641-8A7E-B6285E46DDF0}"/>
              </a:ext>
            </a:extLst>
          </p:cNvPr>
          <p:cNvSpPr txBox="1"/>
          <p:nvPr/>
        </p:nvSpPr>
        <p:spPr>
          <a:xfrm>
            <a:off x="0" y="596901"/>
            <a:ext cx="9001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学術集会口演発表で申告すべき</a:t>
            </a:r>
            <a:r>
              <a:rPr lang="en-US" altLang="ja-JP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状態がある場合</a:t>
            </a:r>
          </a:p>
        </p:txBody>
      </p:sp>
      <p:sp>
        <p:nvSpPr>
          <p:cNvPr id="13" name="サブタイトル 2">
            <a:extLst>
              <a:ext uri="{FF2B5EF4-FFF2-40B4-BE49-F238E27FC236}">
                <a16:creationId xmlns:a16="http://schemas.microsoft.com/office/drawing/2014/main" id="{EDDB4A06-92FE-4B6E-BCD0-73A164C9BD70}"/>
              </a:ext>
            </a:extLst>
          </p:cNvPr>
          <p:cNvSpPr txBox="1">
            <a:spLocks/>
          </p:cNvSpPr>
          <p:nvPr/>
        </p:nvSpPr>
        <p:spPr bwMode="auto">
          <a:xfrm>
            <a:off x="0" y="5110354"/>
            <a:ext cx="9001759" cy="75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/>
          </a:bodyPr>
          <a:lstStyle/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この演題の発表に関連し、開示すべき</a:t>
            </a:r>
            <a: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関係にある企業名：</a:t>
            </a: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XXX</a:t>
            </a:r>
            <a:r>
              <a:rPr lang="ja-JP" altLang="en-US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製薬株式会社、</a:t>
            </a:r>
            <a:r>
              <a:rPr lang="en-US" altLang="ja-JP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XXX</a:t>
            </a:r>
            <a:r>
              <a:rPr lang="ja-JP" altLang="en-US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製薬株式会社</a:t>
            </a:r>
          </a:p>
        </p:txBody>
      </p:sp>
      <p:sp>
        <p:nvSpPr>
          <p:cNvPr id="8" name="Rectangle 1026">
            <a:extLst>
              <a:ext uri="{FF2B5EF4-FFF2-40B4-BE49-F238E27FC236}">
                <a16:creationId xmlns:a16="http://schemas.microsoft.com/office/drawing/2014/main" id="{DA59FD02-EF23-486B-8063-9ED73E415319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2247441"/>
            <a:ext cx="8839200" cy="221738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演題名：</a:t>
            </a:r>
            <a:endParaRPr lang="en-US" altLang="ja-JP" sz="4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所属：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A407785-D2AC-4342-9C58-1FB4289101BF}"/>
              </a:ext>
            </a:extLst>
          </p:cNvPr>
          <p:cNvSpPr/>
          <p:nvPr/>
        </p:nvSpPr>
        <p:spPr>
          <a:xfrm>
            <a:off x="1148156" y="1560670"/>
            <a:ext cx="6985191" cy="4620126"/>
          </a:xfrm>
          <a:prstGeom prst="rect">
            <a:avLst/>
          </a:prstGeom>
          <a:solidFill>
            <a:srgbClr val="00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4839402"/>
            <a:ext cx="9143999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Tx/>
              <a:buNone/>
            </a:pPr>
            <a:r>
              <a:rPr lang="ja-JP" altLang="en-US" sz="2000" b="1" dirty="0">
                <a:solidFill>
                  <a:srgbClr val="FFFF00"/>
                </a:solidFill>
              </a:rPr>
              <a:t>ポスター内に以下の記載を入れてください</a:t>
            </a:r>
            <a:endParaRPr lang="en-US" altLang="ja-JP" sz="2000" b="1" dirty="0">
              <a:solidFill>
                <a:srgbClr val="FFFF00"/>
              </a:solidFill>
            </a:endParaRPr>
          </a:p>
          <a:p>
            <a:pPr algn="ctr" eaLnBrk="1" hangingPunct="1">
              <a:buFontTx/>
              <a:buNone/>
            </a:pPr>
            <a:endParaRPr lang="en-US" altLang="ja-JP" sz="2400" b="1" dirty="0">
              <a:solidFill>
                <a:schemeClr val="bg1"/>
              </a:solidFill>
            </a:endParaRPr>
          </a:p>
          <a:p>
            <a:pPr algn="ctr" eaLnBrk="1" hangingPunct="1">
              <a:buFontTx/>
              <a:buNone/>
            </a:pPr>
            <a:r>
              <a:rPr lang="ja-JP" altLang="en-US" sz="2400" b="1" dirty="0">
                <a:solidFill>
                  <a:schemeClr val="bg1"/>
                </a:solidFill>
              </a:rPr>
              <a:t>利益相反の有無：　無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96901"/>
            <a:ext cx="9001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学術集会ポスター発表で申告すべき</a:t>
            </a:r>
            <a:r>
              <a:rPr lang="en-US" altLang="ja-JP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状態がない場合</a:t>
            </a:r>
          </a:p>
        </p:txBody>
      </p:sp>
      <p:sp>
        <p:nvSpPr>
          <p:cNvPr id="9" name="Rectangle 1026">
            <a:extLst>
              <a:ext uri="{FF2B5EF4-FFF2-40B4-BE49-F238E27FC236}">
                <a16:creationId xmlns:a16="http://schemas.microsoft.com/office/drawing/2014/main" id="{3CBCFB02-CBA3-4858-9403-D521E7FD394B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2247441"/>
            <a:ext cx="8839200" cy="221738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演題名：</a:t>
            </a:r>
            <a:endParaRPr lang="en-US" altLang="ja-JP" sz="4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所属：</a:t>
            </a:r>
          </a:p>
        </p:txBody>
      </p:sp>
    </p:spTree>
    <p:extLst>
      <p:ext uri="{BB962C8B-B14F-4D97-AF65-F5344CB8AC3E}">
        <p14:creationId xmlns:p14="http://schemas.microsoft.com/office/powerpoint/2010/main" val="2991271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1A0F7BD-7F79-4E83-A1EE-D8A8C7E78936}"/>
              </a:ext>
            </a:extLst>
          </p:cNvPr>
          <p:cNvSpPr/>
          <p:nvPr/>
        </p:nvSpPr>
        <p:spPr>
          <a:xfrm>
            <a:off x="1148156" y="1560670"/>
            <a:ext cx="6985191" cy="4620126"/>
          </a:xfrm>
          <a:prstGeom prst="rect">
            <a:avLst/>
          </a:prstGeom>
          <a:solidFill>
            <a:srgbClr val="00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0" y="4280928"/>
            <a:ext cx="914399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eaLnBrk="1" hangingPunct="1">
              <a:buFontTx/>
              <a:buNone/>
            </a:pPr>
            <a:r>
              <a:rPr lang="ja-JP" altLang="en-US" sz="2000" b="1" dirty="0">
                <a:solidFill>
                  <a:srgbClr val="FFFF00"/>
                </a:solidFill>
              </a:rPr>
              <a:t>ポスター内に以下の記載を入れてください</a:t>
            </a:r>
            <a:endParaRPr lang="en-US" altLang="ja-JP" sz="2000" b="1" dirty="0">
              <a:solidFill>
                <a:srgbClr val="FFFF00"/>
              </a:solidFill>
            </a:endParaRPr>
          </a:p>
          <a:p>
            <a:pPr algn="ctr" eaLnBrk="1" hangingPunct="1">
              <a:buFontTx/>
              <a:buNone/>
            </a:pPr>
            <a:endParaRPr lang="en-US" altLang="ja-JP" sz="2000" b="1" dirty="0">
              <a:solidFill>
                <a:srgbClr val="FFFF00"/>
              </a:solidFill>
            </a:endParaRPr>
          </a:p>
          <a:p>
            <a:pPr algn="ctr" eaLnBrk="1" hangingPunct="1"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</a:rPr>
              <a:t>利益相反の有無：　あり</a:t>
            </a:r>
            <a:endParaRPr lang="en-US" altLang="ja-JP" sz="2000" b="1" dirty="0">
              <a:solidFill>
                <a:schemeClr val="bg1"/>
              </a:solidFill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この演題の発表に関連し、開示すべき</a:t>
            </a:r>
            <a:r>
              <a:rPr lang="en-US" altLang="ja-JP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sz="2000" b="1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関係にある企業名：</a:t>
            </a:r>
            <a:endParaRPr lang="en-US" altLang="ja-JP" sz="2000" b="1" dirty="0">
              <a:solidFill>
                <a:schemeClr val="bg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US" altLang="ja-JP" sz="2000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XXX</a:t>
            </a:r>
            <a:r>
              <a:rPr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製薬株式会社、</a:t>
            </a:r>
            <a:r>
              <a:rPr lang="en-US" altLang="ja-JP" sz="2000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XXX</a:t>
            </a:r>
            <a:r>
              <a:rPr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製薬株式会社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596901"/>
            <a:ext cx="90017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学術集会ポスター発表で申告すべき</a:t>
            </a:r>
            <a:r>
              <a:rPr lang="en-US" altLang="ja-JP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COI</a:t>
            </a:r>
            <a:r>
              <a:rPr lang="ja-JP" altLang="en-US" sz="2800" b="1" dirty="0">
                <a:solidFill>
                  <a:srgbClr val="0000FF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状態がある場合</a:t>
            </a:r>
          </a:p>
        </p:txBody>
      </p:sp>
      <p:sp>
        <p:nvSpPr>
          <p:cNvPr id="5" name="Rectangle 1026">
            <a:extLst>
              <a:ext uri="{FF2B5EF4-FFF2-40B4-BE49-F238E27FC236}">
                <a16:creationId xmlns:a16="http://schemas.microsoft.com/office/drawing/2014/main" id="{401BA1DA-E561-4CDD-8DAD-17FF4180E97F}"/>
              </a:ext>
            </a:extLst>
          </p:cNvPr>
          <p:cNvSpPr txBox="1">
            <a:spLocks noChangeArrowheads="1"/>
          </p:cNvSpPr>
          <p:nvPr/>
        </p:nvSpPr>
        <p:spPr>
          <a:xfrm>
            <a:off x="152400" y="2247441"/>
            <a:ext cx="8839200" cy="2217381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演題名：</a:t>
            </a:r>
            <a:endParaRPr lang="en-US" altLang="ja-JP" sz="4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j-ea"/>
              </a:rPr>
              <a:t>　</a:t>
            </a:r>
            <a:endParaRPr lang="en-US" altLang="ja-JP" sz="2000" b="1" dirty="0">
              <a:solidFill>
                <a:schemeClr val="bg1"/>
              </a:solidFill>
              <a:latin typeface="+mj-ea"/>
            </a:endParaRPr>
          </a:p>
          <a:p>
            <a:pPr>
              <a:lnSpc>
                <a:spcPct val="125000"/>
              </a:lnSpc>
              <a:defRPr/>
            </a:pPr>
            <a:r>
              <a:rPr lang="ja-JP" altLang="en-US" sz="4000" b="1" dirty="0">
                <a:solidFill>
                  <a:schemeClr val="bg1"/>
                </a:solidFill>
                <a:latin typeface="+mj-ea"/>
              </a:rPr>
              <a:t>所属：</a:t>
            </a:r>
          </a:p>
        </p:txBody>
      </p:sp>
    </p:spTree>
    <p:extLst>
      <p:ext uri="{BB962C8B-B14F-4D97-AF65-F5344CB8AC3E}">
        <p14:creationId xmlns:p14="http://schemas.microsoft.com/office/powerpoint/2010/main" val="25314873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158</Words>
  <Application>Microsoft Office PowerPoint</Application>
  <PresentationFormat>画面に合わせる (4:3)</PresentationFormat>
  <Paragraphs>27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Hiroshi Noguchi</dc:creator>
  <cp:lastModifiedBy>Fukaya Izumi</cp:lastModifiedBy>
  <cp:revision>9</cp:revision>
  <dcterms:created xsi:type="dcterms:W3CDTF">2012-09-25T09:04:10Z</dcterms:created>
  <dcterms:modified xsi:type="dcterms:W3CDTF">2021-04-05T07:18:48Z</dcterms:modified>
</cp:coreProperties>
</file>